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ergen Bloch" initials="JB" lastIdx="2" clrIdx="0">
    <p:extLst>
      <p:ext uri="{19B8F6BF-5375-455C-9EA6-DF929625EA0E}">
        <p15:presenceInfo xmlns:p15="http://schemas.microsoft.com/office/powerpoint/2012/main" userId="Juergen Blo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6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3285D-F82C-5549-B5B6-EB50FEE38161}" type="datetimeFigureOut">
              <a:rPr lang="de-DE" smtClean="0"/>
              <a:t>22.12.23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CB414-8868-2C46-BFBD-8E0E31F1BD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2661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FE205D-A77F-47BC-9192-FAADCC0AB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2190396-766B-412D-AF35-ADED31252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545E28-7DE6-4739-AF77-E63285B92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E34095-FE50-494D-BA8B-9B30F5DE1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J.Bloch 18.09.2022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788483-634E-447B-8188-745356290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E5F4-53CA-4350-98D4-E35D8D1407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97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CCC81-A2C0-46FB-B99A-A73782566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A4B3375-CD46-40A2-A793-B04E857B5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DFE8BB-5D71-4EB3-9D38-CD590808E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696DA8-2169-464D-9AF0-03D25B4CF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J.Bloch 18.09.2022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DD43D4-8FEF-463E-880A-A6B9F2C0F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E5F4-53CA-4350-98D4-E35D8D1407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83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54DF6FF-1CE2-4AC9-89CA-DEF035029B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03EFC0C-3F80-4C06-9D33-F3197584A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B69DE0-B354-48FA-B86B-B929A1C6F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AD6DE2-761E-4C38-96A7-B544EE345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J.Bloch 18.09.2022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2FDBBB-DB83-48FE-8DB3-A77E078D1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E5F4-53CA-4350-98D4-E35D8D1407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635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27D102-37BC-4337-8812-9140C9094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5761E0-F937-454F-9E25-B4DF7A0CC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02AD1C-3B94-4D23-B149-3D6F05A62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64047B-94D5-4E30-B51D-46D1113A3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J.Bloch 18.09.2022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2118A4-D99B-4DB9-AC79-73305825E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E5F4-53CA-4350-98D4-E35D8D1407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844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8B139E-B85D-4904-8578-ABFEF05E0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FD5E28-4DAC-407C-84C2-BEC5A53B0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BE9725-C3AF-4574-BF72-C28B335D4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1020A0-520E-4C48-A3CD-D2FB8A629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J.Bloch 18.09.2022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C450C1-9569-4730-B6CE-9FD08D641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E5F4-53CA-4350-98D4-E35D8D1407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211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DE7F25-49F2-479A-8687-B8D816C4F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74C289-8E12-4FA3-9290-ED65E41CEA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594A5F3-E2FA-4FD8-A0A1-B5712DDFA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AB6BD56-51C4-44FA-BA4A-50819AA25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3ACE4E6-BFD3-4603-9F00-3A52B1474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J.Bloch 18.09.2022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6A4B1A-1205-4823-BE5A-B8D8C9AE8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E5F4-53CA-4350-98D4-E35D8D1407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961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941BF8-CAC9-4418-B74D-6C1615C9A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6AFDDC9-9449-4891-B46D-316D78A24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E53E099-86ED-433D-A15B-8FAEA4EAD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76D76DE-27BE-4466-8B0E-4035AAAA44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783D844-D77F-4B43-A7F2-47AA2590FA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64516B1-F4BB-4F33-B7E4-4F1B862C0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75C0967-E23C-4815-A077-46F1D0309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J.Bloch 18.09.2022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F81314D-4AC6-4CFF-89A7-1BF990511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E5F4-53CA-4350-98D4-E35D8D1407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5511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11F6E1-ECF9-48C0-8A89-E52314D73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B36EEA0-B2C7-45D7-A568-420B29870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A26A21D-C7A0-4488-A5AC-91F98E2BF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J.Bloch 18.09.2022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AE2555-D879-4AE4-A29E-504962459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E5F4-53CA-4350-98D4-E35D8D1407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992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78AE853-329A-4E40-8DFB-474FD201A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35F3C61-A604-4591-A74B-FED279C6A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J.Bloch 18.09.2022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0C38BEA-F9F1-47F8-8FE3-8BCCC452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E5F4-53CA-4350-98D4-E35D8D1407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783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7CDEBD-BCBB-49A8-B921-4AB4CA3F6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60ED81-1333-4973-897C-A3CF86027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77ACBCC-DF99-4E68-B3D8-65FD45B5E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2EA1A9B-7FE4-42D4-9A17-7E101505D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C2EC2E-EAF5-41B4-820D-3E086A35D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J.Bloch 18.09.2022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74377E-4F3A-4B48-9540-31BD5D235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E5F4-53CA-4350-98D4-E35D8D1407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45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D89B62-33BF-492D-BC31-522C2A6C9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A2B0477-DA01-4FFE-80A0-2F8BE315C2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2998997-C0C5-408F-96E5-1ABDDA7C8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0F3E50B-6CA2-4868-B794-D560CBBD8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9F296E9-C13A-4B85-9E39-11E24ADA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J.Bloch 18.09.2022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C8DC123-F113-4C66-AA5F-D1E7F52E4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EE5F4-53CA-4350-98D4-E35D8D1407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597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FE8A00B-3446-4CDD-9D41-6ED7A5683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03DD952-28ED-431C-9D11-B970E8A96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5D9FDC-6FEA-440D-AAE8-57D16D4BF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6AA241-FA07-40AB-8453-581C2525F1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J.Bloch 18.09.2022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D082AD-DCD0-4864-971C-3B065FE3A1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EE5F4-53CA-4350-98D4-E35D8D1407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820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D5AD7C-350A-4442-821F-F0F0B6688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734" y="211162"/>
            <a:ext cx="11122980" cy="1044204"/>
          </a:xfrm>
        </p:spPr>
        <p:txBody>
          <a:bodyPr>
            <a:normAutofit/>
          </a:bodyPr>
          <a:lstStyle/>
          <a:p>
            <a:r>
              <a:rPr lang="de-DE" sz="3200" b="1" dirty="0">
                <a:latin typeface="Arial Black" panose="020B0A04020102020204" pitchFamily="34" charset="0"/>
              </a:rPr>
              <a:t>Organigramm</a:t>
            </a:r>
            <a:br>
              <a:rPr lang="de-DE" sz="3200" b="1" dirty="0">
                <a:latin typeface="Arial Black" panose="020B0A04020102020204" pitchFamily="34" charset="0"/>
              </a:rPr>
            </a:b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Vorstandschaft</a:t>
            </a:r>
          </a:p>
        </p:txBody>
      </p:sp>
      <p:pic>
        <p:nvPicPr>
          <p:cNvPr id="8" name="Inhaltsplatzhalter 7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4A9B6F5F-8B82-44D9-ADF4-D1C5D5C308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873" y="162273"/>
            <a:ext cx="1150653" cy="1150653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7E78FAB3-139F-47C7-BBF6-E0AFDF169B15}"/>
              </a:ext>
            </a:extLst>
          </p:cNvPr>
          <p:cNvSpPr/>
          <p:nvPr/>
        </p:nvSpPr>
        <p:spPr>
          <a:xfrm>
            <a:off x="11497491" y="0"/>
            <a:ext cx="70974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867ED811-3976-44DA-B888-2135291E6520}"/>
              </a:ext>
            </a:extLst>
          </p:cNvPr>
          <p:cNvSpPr/>
          <p:nvPr/>
        </p:nvSpPr>
        <p:spPr>
          <a:xfrm>
            <a:off x="10757403" y="0"/>
            <a:ext cx="740088" cy="685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71F76BE-78B8-4225-BF16-D78DEC4DF0F9}"/>
              </a:ext>
            </a:extLst>
          </p:cNvPr>
          <p:cNvSpPr txBox="1"/>
          <p:nvPr/>
        </p:nvSpPr>
        <p:spPr>
          <a:xfrm>
            <a:off x="344385" y="1395232"/>
            <a:ext cx="2262541" cy="73866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Vorstand Verwaltung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Jürgen Bloch</a:t>
            </a:r>
          </a:p>
          <a:p>
            <a:pPr algn="ctr"/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E63DBBF-E312-45C7-924B-2AF945C0D340}"/>
              </a:ext>
            </a:extLst>
          </p:cNvPr>
          <p:cNvSpPr txBox="1"/>
          <p:nvPr/>
        </p:nvSpPr>
        <p:spPr>
          <a:xfrm>
            <a:off x="3600838" y="1398897"/>
            <a:ext cx="2344178" cy="73866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Vorstand Sport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Klaus Martin</a:t>
            </a:r>
          </a:p>
          <a:p>
            <a:pPr algn="ctr"/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4AB227C-5D0D-4E34-A58E-B170AEC1A394}"/>
              </a:ext>
            </a:extLst>
          </p:cNvPr>
          <p:cNvSpPr txBox="1"/>
          <p:nvPr/>
        </p:nvSpPr>
        <p:spPr>
          <a:xfrm>
            <a:off x="6382183" y="1398897"/>
            <a:ext cx="1676806" cy="73866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Vorstand Finanzen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Murat Yildiz</a:t>
            </a:r>
          </a:p>
          <a:p>
            <a:pPr algn="ctr"/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903EABB1-0F1C-4103-B0BB-215826DEAEB7}"/>
              </a:ext>
            </a:extLst>
          </p:cNvPr>
          <p:cNvSpPr txBox="1"/>
          <p:nvPr/>
        </p:nvSpPr>
        <p:spPr>
          <a:xfrm>
            <a:off x="1548425" y="2875513"/>
            <a:ext cx="1429621" cy="163121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Beisitzer Verwaltung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Steffen Rohe</a:t>
            </a:r>
          </a:p>
          <a:p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Wirtschaftsbetrieb-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Clubhaustermine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Veranstaltungstermine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Personalplanungen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Logistikplanungen 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(z.B. Getränke)</a:t>
            </a:r>
          </a:p>
        </p:txBody>
      </p:sp>
      <p:sp>
        <p:nvSpPr>
          <p:cNvPr id="15" name="Pfeil: nach unten 14">
            <a:extLst>
              <a:ext uri="{FF2B5EF4-FFF2-40B4-BE49-F238E27FC236}">
                <a16:creationId xmlns:a16="http://schemas.microsoft.com/office/drawing/2014/main" id="{7F97CAEA-649B-461F-AD46-A11C9D6EE819}"/>
              </a:ext>
            </a:extLst>
          </p:cNvPr>
          <p:cNvSpPr/>
          <p:nvPr/>
        </p:nvSpPr>
        <p:spPr>
          <a:xfrm>
            <a:off x="545529" y="2399559"/>
            <a:ext cx="381739" cy="390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B8821CA6-D7A5-4D10-9922-2305A356A963}"/>
              </a:ext>
            </a:extLst>
          </p:cNvPr>
          <p:cNvSpPr txBox="1"/>
          <p:nvPr/>
        </p:nvSpPr>
        <p:spPr>
          <a:xfrm>
            <a:off x="6546887" y="2868279"/>
            <a:ext cx="1638590" cy="70788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Beisitzer Finanzen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Bernd Kaltenbrunner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Andrea Bloch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Mergim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Gjinovci</a:t>
            </a:r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Pfeil: nach unten 17">
            <a:extLst>
              <a:ext uri="{FF2B5EF4-FFF2-40B4-BE49-F238E27FC236}">
                <a16:creationId xmlns:a16="http://schemas.microsoft.com/office/drawing/2014/main" id="{694B63E3-064E-4A3E-B395-94B9E3F4693E}"/>
              </a:ext>
            </a:extLst>
          </p:cNvPr>
          <p:cNvSpPr/>
          <p:nvPr/>
        </p:nvSpPr>
        <p:spPr>
          <a:xfrm>
            <a:off x="7146062" y="2396974"/>
            <a:ext cx="381739" cy="390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7BA25F1-9A5F-4D79-938B-90B630F6E5DB}"/>
              </a:ext>
            </a:extLst>
          </p:cNvPr>
          <p:cNvSpPr txBox="1"/>
          <p:nvPr/>
        </p:nvSpPr>
        <p:spPr>
          <a:xfrm>
            <a:off x="3248413" y="2873654"/>
            <a:ext cx="1479344" cy="332398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Abteilungsleiter </a:t>
            </a:r>
          </a:p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Fußball Senioren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Joachim </a:t>
            </a:r>
            <a:r>
              <a:rPr lang="de-DE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Himpler</a:t>
            </a:r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Abteilungsleiter </a:t>
            </a:r>
          </a:p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Fußball Jugend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Luca Martin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Stv</a:t>
            </a: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. Marcel Martin</a:t>
            </a:r>
          </a:p>
          <a:p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Abteilungsleiterin</a:t>
            </a:r>
          </a:p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Sonstige Sportarten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Silke Salk</a:t>
            </a:r>
          </a:p>
          <a:p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Viet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Vo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Dao, 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Kinderturnen</a:t>
            </a:r>
          </a:p>
          <a:p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FrauenGymnastik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„Rücken-Fit“, Beachvolleyball</a:t>
            </a:r>
          </a:p>
          <a:p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Abteilungsleitung </a:t>
            </a:r>
          </a:p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Fußball Frauen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Nadine Martin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158E3C6A-4CE6-435C-8DA7-7DCA5114489A}"/>
              </a:ext>
            </a:extLst>
          </p:cNvPr>
          <p:cNvSpPr txBox="1"/>
          <p:nvPr/>
        </p:nvSpPr>
        <p:spPr>
          <a:xfrm>
            <a:off x="137930" y="2868279"/>
            <a:ext cx="1320841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Schriftführerin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Nathalie Hertl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00BDF9E5-08D0-452E-B7A2-3DA47C98FC4F}"/>
              </a:ext>
            </a:extLst>
          </p:cNvPr>
          <p:cNvSpPr txBox="1"/>
          <p:nvPr/>
        </p:nvSpPr>
        <p:spPr>
          <a:xfrm>
            <a:off x="6546887" y="3684390"/>
            <a:ext cx="1333058" cy="86177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Kassenprüfer 1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Reimund Ochs</a:t>
            </a:r>
          </a:p>
          <a:p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Kassenprüfer 2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Mathias </a:t>
            </a:r>
            <a:r>
              <a:rPr lang="de-DE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Reule</a:t>
            </a:r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6EA372D6-E546-41CC-924C-CDCA79415238}"/>
              </a:ext>
            </a:extLst>
          </p:cNvPr>
          <p:cNvSpPr txBox="1"/>
          <p:nvPr/>
        </p:nvSpPr>
        <p:spPr>
          <a:xfrm>
            <a:off x="4834518" y="4009318"/>
            <a:ext cx="1459117" cy="116955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Spielausschuss Fußball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Andreas Beckmann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Patrick Reiß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Marco </a:t>
            </a:r>
            <a:r>
              <a:rPr lang="de-DE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Morano</a:t>
            </a:r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Louis Reiser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45946B17-956F-4027-B6C9-87B38237C93C}"/>
              </a:ext>
            </a:extLst>
          </p:cNvPr>
          <p:cNvSpPr txBox="1"/>
          <p:nvPr/>
        </p:nvSpPr>
        <p:spPr>
          <a:xfrm>
            <a:off x="143734" y="3898488"/>
            <a:ext cx="1331922" cy="116955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Team Küche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Martin Lehr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Wolfgang </a:t>
            </a:r>
            <a:r>
              <a:rPr lang="de-DE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Bahner</a:t>
            </a:r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Martin Oberst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Frieder Zimmermann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0CE0EF-F059-4DD9-91CF-C415DCC38F21}"/>
              </a:ext>
            </a:extLst>
          </p:cNvPr>
          <p:cNvSpPr txBox="1"/>
          <p:nvPr/>
        </p:nvSpPr>
        <p:spPr>
          <a:xfrm>
            <a:off x="4836348" y="2857996"/>
            <a:ext cx="1459117" cy="101566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Beisitzer Sport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Heiko Mehl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Alexander Lenhardt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-Sonderaufgabe 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JSG </a:t>
            </a: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Östringen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8" name="Pfeil: nach unten 27">
            <a:extLst>
              <a:ext uri="{FF2B5EF4-FFF2-40B4-BE49-F238E27FC236}">
                <a16:creationId xmlns:a16="http://schemas.microsoft.com/office/drawing/2014/main" id="{881340F7-BF8E-488A-A65D-7B8764C64459}"/>
              </a:ext>
            </a:extLst>
          </p:cNvPr>
          <p:cNvSpPr/>
          <p:nvPr/>
        </p:nvSpPr>
        <p:spPr>
          <a:xfrm>
            <a:off x="5500052" y="2396973"/>
            <a:ext cx="381739" cy="390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Pfeil: nach unten 28">
            <a:extLst>
              <a:ext uri="{FF2B5EF4-FFF2-40B4-BE49-F238E27FC236}">
                <a16:creationId xmlns:a16="http://schemas.microsoft.com/office/drawing/2014/main" id="{D1674C5A-B104-4EDE-BF63-76C2A45D6D35}"/>
              </a:ext>
            </a:extLst>
          </p:cNvPr>
          <p:cNvSpPr/>
          <p:nvPr/>
        </p:nvSpPr>
        <p:spPr>
          <a:xfrm>
            <a:off x="3832573" y="2396974"/>
            <a:ext cx="381739" cy="390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1FF888BD-2606-45DF-9685-EFAC709EE6C2}"/>
              </a:ext>
            </a:extLst>
          </p:cNvPr>
          <p:cNvSpPr txBox="1"/>
          <p:nvPr/>
        </p:nvSpPr>
        <p:spPr>
          <a:xfrm>
            <a:off x="8459942" y="2893784"/>
            <a:ext cx="1790993" cy="178510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Team Presse +</a:t>
            </a:r>
          </a:p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Öffentlichkeitsarbeit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Norbert Schell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Luca Martin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Tim </a:t>
            </a:r>
            <a:r>
              <a:rPr lang="de-DE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Himpler</a:t>
            </a:r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Lisa </a:t>
            </a:r>
            <a:r>
              <a:rPr lang="de-DE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Himpler</a:t>
            </a:r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Dominik </a:t>
            </a:r>
            <a:r>
              <a:rPr lang="de-DE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Olzinger</a:t>
            </a:r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LATTWALD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Banner + Bande Homepage</a:t>
            </a:r>
          </a:p>
          <a:p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 Media</a:t>
            </a:r>
          </a:p>
          <a:p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Sponsoring, Toilettenwagen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20DD93C6-F02C-4DFF-AB00-AA906D0084B2}"/>
              </a:ext>
            </a:extLst>
          </p:cNvPr>
          <p:cNvSpPr txBox="1"/>
          <p:nvPr/>
        </p:nvSpPr>
        <p:spPr>
          <a:xfrm>
            <a:off x="8459941" y="4989895"/>
            <a:ext cx="1790994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Datenschutzbeauftragter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Benito </a:t>
            </a:r>
            <a:r>
              <a:rPr lang="de-DE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Handrick</a:t>
            </a:r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3F0849B3-73B7-42C9-85DD-B41D7273C2E3}"/>
              </a:ext>
            </a:extLst>
          </p:cNvPr>
          <p:cNvSpPr txBox="1"/>
          <p:nvPr/>
        </p:nvSpPr>
        <p:spPr>
          <a:xfrm>
            <a:off x="8403068" y="1398897"/>
            <a:ext cx="1904740" cy="73866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Vorstand Öffentlichkeitsarbeit</a:t>
            </a:r>
          </a:p>
          <a:p>
            <a:pPr marL="285750" indent="-285750" algn="ctr">
              <a:buFont typeface="Wingdings" pitchFamily="2" charset="2"/>
              <a:buChar char="Ø"/>
            </a:pPr>
            <a:r>
              <a:rPr 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Marcel Martin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42B00F1-8949-4A38-8F4E-ECFF6F9860D0}"/>
              </a:ext>
            </a:extLst>
          </p:cNvPr>
          <p:cNvSpPr txBox="1"/>
          <p:nvPr/>
        </p:nvSpPr>
        <p:spPr>
          <a:xfrm>
            <a:off x="4834517" y="5263492"/>
            <a:ext cx="1459117" cy="55399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Platzwart</a:t>
            </a:r>
          </a:p>
          <a:p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Ø"/>
            </a:pPr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6741D36B-18C0-4ED1-BE5A-18164D28C81E}"/>
              </a:ext>
            </a:extLst>
          </p:cNvPr>
          <p:cNvSpPr txBox="1"/>
          <p:nvPr/>
        </p:nvSpPr>
        <p:spPr>
          <a:xfrm>
            <a:off x="141973" y="3322209"/>
            <a:ext cx="1333683" cy="55399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Facilitymanager</a:t>
            </a:r>
          </a:p>
          <a:p>
            <a:r>
              <a:rPr lang="de-DE" sz="1000" b="1">
                <a:latin typeface="Arial" panose="020B0604020202020204" pitchFamily="34" charset="0"/>
                <a:cs typeface="Arial" panose="020B0604020202020204" pitchFamily="34" charset="0"/>
              </a:rPr>
              <a:t>Gebäudewart</a:t>
            </a:r>
            <a:endParaRPr lang="de-DE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Bernd Bloch</a:t>
            </a:r>
          </a:p>
        </p:txBody>
      </p:sp>
      <p:sp>
        <p:nvSpPr>
          <p:cNvPr id="44" name="Pfeil: nach unten 43">
            <a:extLst>
              <a:ext uri="{FF2B5EF4-FFF2-40B4-BE49-F238E27FC236}">
                <a16:creationId xmlns:a16="http://schemas.microsoft.com/office/drawing/2014/main" id="{C43D8AD1-C2D2-48AE-A5F7-8182F7B1C212}"/>
              </a:ext>
            </a:extLst>
          </p:cNvPr>
          <p:cNvSpPr/>
          <p:nvPr/>
        </p:nvSpPr>
        <p:spPr>
          <a:xfrm>
            <a:off x="9216003" y="2400741"/>
            <a:ext cx="381739" cy="390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Pfeil: nach unten 44">
            <a:extLst>
              <a:ext uri="{FF2B5EF4-FFF2-40B4-BE49-F238E27FC236}">
                <a16:creationId xmlns:a16="http://schemas.microsoft.com/office/drawing/2014/main" id="{6DF0A164-0B8B-4F0F-87A5-47F8B19CBBC9}"/>
              </a:ext>
            </a:extLst>
          </p:cNvPr>
          <p:cNvSpPr/>
          <p:nvPr/>
        </p:nvSpPr>
        <p:spPr>
          <a:xfrm>
            <a:off x="2000670" y="2396974"/>
            <a:ext cx="381739" cy="3906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2EA50DAF-429C-4121-B5DB-A1BB64F1276D}"/>
              </a:ext>
            </a:extLst>
          </p:cNvPr>
          <p:cNvSpPr txBox="1"/>
          <p:nvPr/>
        </p:nvSpPr>
        <p:spPr>
          <a:xfrm>
            <a:off x="6546887" y="4654389"/>
            <a:ext cx="1333058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Platzkassier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Louis Reiser</a:t>
            </a:r>
          </a:p>
          <a:p>
            <a:endParaRPr lang="de-DE" sz="1200" dirty="0"/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2C95B1FF-6E90-4AB3-B92F-04FA32C6CF30}"/>
              </a:ext>
            </a:extLst>
          </p:cNvPr>
          <p:cNvSpPr txBox="1"/>
          <p:nvPr/>
        </p:nvSpPr>
        <p:spPr>
          <a:xfrm>
            <a:off x="134382" y="5555455"/>
            <a:ext cx="1333683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Team Rentner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Bruno Schilling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5367803-4663-40D7-B578-D7C3B5A84ECB}"/>
              </a:ext>
            </a:extLst>
          </p:cNvPr>
          <p:cNvSpPr txBox="1"/>
          <p:nvPr/>
        </p:nvSpPr>
        <p:spPr>
          <a:xfrm>
            <a:off x="126701" y="6153600"/>
            <a:ext cx="1058421" cy="2462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Wahlamt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D77966B5-EA09-4AF3-ABDE-6BA60FBF61E7}"/>
              </a:ext>
            </a:extLst>
          </p:cNvPr>
          <p:cNvSpPr txBox="1"/>
          <p:nvPr/>
        </p:nvSpPr>
        <p:spPr>
          <a:xfrm>
            <a:off x="1229273" y="6169186"/>
            <a:ext cx="1508734" cy="2462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Kein Wahlamt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64DCFF9D-91E9-6F49-8D08-29BA34781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2183" y="6415407"/>
            <a:ext cx="4114800" cy="365125"/>
          </a:xfrm>
        </p:spPr>
        <p:txBody>
          <a:bodyPr/>
          <a:lstStyle/>
          <a:p>
            <a:r>
              <a:rPr lang="de-DE" dirty="0"/>
              <a:t>	</a:t>
            </a:r>
            <a:r>
              <a:rPr lang="de-DE" dirty="0" err="1"/>
              <a:t>J.Bloch</a:t>
            </a:r>
            <a:r>
              <a:rPr lang="de-DE" dirty="0"/>
              <a:t>,  November 2023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625C365F-403D-4B33-9A4A-2D16689EFD44}"/>
              </a:ext>
            </a:extLst>
          </p:cNvPr>
          <p:cNvSpPr txBox="1"/>
          <p:nvPr/>
        </p:nvSpPr>
        <p:spPr>
          <a:xfrm>
            <a:off x="134382" y="5102913"/>
            <a:ext cx="1333683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Einkauf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Peter May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ACF02F8D-6058-6643-B508-74D153E70859}"/>
              </a:ext>
            </a:extLst>
          </p:cNvPr>
          <p:cNvSpPr txBox="1"/>
          <p:nvPr/>
        </p:nvSpPr>
        <p:spPr>
          <a:xfrm>
            <a:off x="4396154" y="7854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7166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Macintosh PowerPoint</Application>
  <PresentationFormat>Breitbild</PresentationFormat>
  <Paragraphs>90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Office</vt:lpstr>
      <vt:lpstr>Organigramm Vorstandschaft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 Vorstandschaft</dc:title>
  <dc:creator>Martin, Marcel</dc:creator>
  <cp:lastModifiedBy>juergen@bloch-home.de</cp:lastModifiedBy>
  <cp:revision>30</cp:revision>
  <cp:lastPrinted>2022-09-20T14:04:08Z</cp:lastPrinted>
  <dcterms:created xsi:type="dcterms:W3CDTF">2022-08-28T07:59:05Z</dcterms:created>
  <dcterms:modified xsi:type="dcterms:W3CDTF">2023-12-22T10:16:21Z</dcterms:modified>
</cp:coreProperties>
</file>